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9144000" cy="5143500" type="screen16x9"/>
  <p:notesSz cx="6858000" cy="9144000"/>
  <p:embeddedFontLst>
    <p:embeddedFont>
      <p:font typeface="Roboto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</a:pP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CO226</a:t>
            </a:r>
            <a:b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DATABASE PROJECT</a:t>
            </a:r>
            <a:endParaRPr sz="4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Problems</a:t>
            </a:r>
            <a:endParaRPr sz="3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 Highway Toll booths:</a:t>
            </a:r>
            <a:endParaRPr sz="1800" b="1" i="0" u="none" strike="noStrike" cap="none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Ticketing is done manually</a:t>
            </a:r>
            <a:endParaRPr sz="1800" b="0" i="0" u="none" strike="noStrike" cap="none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license/eco test or insurance validation</a:t>
            </a: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Long queues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90525" y="210495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 Time Vehicle Identification </a:t>
            </a:r>
            <a:endParaRPr sz="48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390525" y="307480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Image Processing</a:t>
            </a:r>
            <a:endParaRPr sz="2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460950" y="281948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3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71900" y="2324320"/>
            <a:ext cx="5378182" cy="183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 the highway entrance, Registration number of vehicles can be detected using </a:t>
            </a:r>
            <a:r>
              <a:rPr lang="en-US" dirty="0"/>
              <a:t>ca</a:t>
            </a: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mera images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dirty="0"/>
              <a:t>No human interaction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dirty="0"/>
              <a:t>No vehicle queue</a:t>
            </a:r>
            <a:endParaRPr dirty="0"/>
          </a:p>
        </p:txBody>
      </p:sp>
      <p:pic>
        <p:nvPicPr>
          <p:cNvPr id="81" name="Google Shape;81;p14" descr="A picture containing building, car, objec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t="9974" r="39545"/>
          <a:stretch/>
        </p:blipFill>
        <p:spPr>
          <a:xfrm>
            <a:off x="5964382" y="2016550"/>
            <a:ext cx="2729618" cy="286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0082" y="1911992"/>
            <a:ext cx="2484364" cy="114605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3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471900" y="2388287"/>
            <a:ext cx="5378182" cy="183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identified vehicle is searched in the existing database which has all the details about a particular vehicle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Observing previous records, License/ Insurance validity or Eco test information can be obtained.</a:t>
            </a:r>
            <a:endParaRPr dirty="0"/>
          </a:p>
          <a:p>
            <a:pPr marL="285750" marR="0" lvl="0" indent="-171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None/>
            </a:pPr>
            <a:endParaRPr sz="1800" b="0" i="0" u="none" strike="noStrike" cap="none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 descr="A screenshot of a cell phon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786" y="2966553"/>
            <a:ext cx="1279319" cy="114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descr="A close up of a logo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046" y="3304309"/>
            <a:ext cx="1606779" cy="160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C572BE-4A0C-4FCE-AC22-CA54D8855E8D}"/>
              </a:ext>
            </a:extLst>
          </p:cNvPr>
          <p:cNvSpPr/>
          <p:nvPr/>
        </p:nvSpPr>
        <p:spPr>
          <a:xfrm>
            <a:off x="-85060" y="-85060"/>
            <a:ext cx="9229060" cy="1105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71900" y="175199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EER Diagram</a:t>
            </a:r>
            <a:endParaRPr sz="32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19" y="996689"/>
            <a:ext cx="8595077" cy="420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 sz="3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471900" y="2133968"/>
            <a:ext cx="5378182" cy="283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long queues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Saves time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Easy payment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illegal vehicles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High speed checking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65500" y="327900"/>
            <a:ext cx="43065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</a:pPr>
            <a:r>
              <a:rPr lang="en-US"/>
              <a:t>Other Implementations</a:t>
            </a:r>
            <a:endParaRPr sz="4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8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6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65500" y="2054156"/>
            <a:ext cx="4045200" cy="300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Road surveying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Traffic control</a:t>
            </a:r>
            <a:endParaRPr sz="2100" b="0" i="0" u="none" strike="noStrike" cap="none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•"/>
            </a:pPr>
            <a:r>
              <a:rPr lang="en-US" sz="2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Car-park ticketing </a:t>
            </a:r>
            <a:endParaRPr sz="2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•"/>
            </a:pPr>
            <a:r>
              <a:rPr lang="en-US" sz="2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Company vehicle records</a:t>
            </a:r>
            <a:endParaRPr sz="2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100"/>
              <a:buFont typeface="Roboto"/>
              <a:buChar char="•"/>
            </a:pPr>
            <a:r>
              <a:rPr lang="en-US" sz="2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Prediction of accidents </a:t>
            </a:r>
            <a:endParaRPr sz="2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sz="3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members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E15/092 Ekanayake I.U.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E15/173 Karunarathna S.D.D.D.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E15/280 Premathilaka M.P.U.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E15/316 Samarasinghe U.G.S.B.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E15/350 Tennakoon M.P.B. </a:t>
            </a: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2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descr="A picture containing road, building, indoor, tru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3104" r="21185"/>
          <a:stretch/>
        </p:blipFill>
        <p:spPr>
          <a:xfrm>
            <a:off x="3274673" y="0"/>
            <a:ext cx="58693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163</Words>
  <Application>Microsoft Office PowerPoint</Application>
  <PresentationFormat>On-screen Show (16:9)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Roboto</vt:lpstr>
      <vt:lpstr>Arial</vt:lpstr>
      <vt:lpstr>Material</vt:lpstr>
      <vt:lpstr>CO226 DATABASE PROJECT</vt:lpstr>
      <vt:lpstr>Problems</vt:lpstr>
      <vt:lpstr>Real Time Vehicle Identification </vt:lpstr>
      <vt:lpstr>Solution</vt:lpstr>
      <vt:lpstr>Solution</vt:lpstr>
      <vt:lpstr>EER Diagram</vt:lpstr>
      <vt:lpstr>Benefits</vt:lpstr>
      <vt:lpstr>Other Implementations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CO226 DATABASE PROJECT</dc:title>
  <cp:lastModifiedBy>Suneth B Samarasinghe</cp:lastModifiedBy>
  <cp:revision>10</cp:revision>
  <dcterms:modified xsi:type="dcterms:W3CDTF">2018-10-28T08:58:03Z</dcterms:modified>
</cp:coreProperties>
</file>